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37358-8D9B-414A-921E-186C110F97AE}" type="datetimeFigureOut">
              <a:rPr lang="ru-RU" smtClean="0"/>
              <a:t>25.03.2010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F6EB5-52A4-41DC-B85E-F5FE114C17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2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110" y="0"/>
            <a:ext cx="8913890" cy="65722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ai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-285776"/>
            <a:ext cx="6500826" cy="752476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8929750" cy="592935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8496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0664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12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_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45496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_log_and_ri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6572296" cy="70485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44446.IMG_3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ro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1040_re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2010-03-25T11:02:09Z</dcterms:created>
  <dcterms:modified xsi:type="dcterms:W3CDTF">2010-03-25T11:10:27Z</dcterms:modified>
</cp:coreProperties>
</file>