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BEAF8-679F-4240-86FB-CFEFCB89CBB6}" type="datetimeFigureOut">
              <a:rPr lang="ru-RU" smtClean="0"/>
              <a:t>24.09.2009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3030-8D64-4555-A438-A1240230B4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nergyfm.ru/vardata/modules/lenta/images/98418_1_1231749245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cosystema.ru/07referats/fluvio/20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ryndin.narod.ru/images/Reka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ering.narod.ru/foto/rivers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otoalbom.su/fotos2/foto_16486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oticregulation.ru/foto/resize.php?fn=cat/river_in_the_valley.jpg&amp;s=400&amp;type=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ЖИЗНЬ И РАБОТА РЕК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Картинка 168 из 133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1"/>
            <a:ext cx="8643998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857628"/>
            <a:ext cx="5072098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Т Е С Т</a:t>
            </a:r>
            <a:endParaRPr lang="ru-RU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5 из 133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885828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46 из 133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Правая фигурная скобка 2"/>
          <p:cNvSpPr/>
          <p:nvPr/>
        </p:nvSpPr>
        <p:spPr>
          <a:xfrm rot="16006588">
            <a:off x="4172683" y="909117"/>
            <a:ext cx="928694" cy="4657238"/>
          </a:xfrm>
          <a:prstGeom prst="rightBrace">
            <a:avLst>
              <a:gd name="adj1" fmla="val 111269"/>
              <a:gd name="adj2" fmla="val 5253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ongolyja.ru/wp-content/uploads/619V_dolyne_Orhon_rek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9" y="-136525"/>
            <a:ext cx="9326033" cy="6994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1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1928802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4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643446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3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571744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2</a:t>
            </a:r>
            <a:endParaRPr lang="ru-RU" sz="6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picsdesktop.net/autumn/1600x1200/PicsDesktop.net_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791"/>
            <a:ext cx="9290922" cy="6964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217 из 133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60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3571876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785926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15338" y="3214686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3</a:t>
            </a:r>
            <a:endParaRPr lang="ru-RU" sz="5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30 из 133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357430"/>
            <a:ext cx="55018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О Н Е Ц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241" y="2934"/>
            <a:chExt cx="7380" cy="4463"/>
          </a:xfrm>
        </p:grpSpPr>
        <p:pic>
          <p:nvPicPr>
            <p:cNvPr id="1027" name="Picture 3" descr="000014"/>
            <p:cNvPicPr>
              <a:picLocks noChangeAspect="1" noChangeArrowheads="1"/>
            </p:cNvPicPr>
            <p:nvPr/>
          </p:nvPicPr>
          <p:blipFill>
            <a:blip r:embed="rId2" cstate="print"/>
            <a:srcRect l="2380" t="8601"/>
            <a:stretch>
              <a:fillRect/>
            </a:stretch>
          </p:blipFill>
          <p:spPr bwMode="auto">
            <a:xfrm>
              <a:off x="2241" y="2934"/>
              <a:ext cx="7380" cy="4463"/>
            </a:xfrm>
            <a:prstGeom prst="rect">
              <a:avLst/>
            </a:prstGeom>
            <a:noFill/>
          </p:spPr>
        </p:pic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281" y="4914"/>
              <a:ext cx="435" cy="8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?</a:t>
              </a:r>
              <a:endParaRPr lang="ru-RU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881" y="10494"/>
            <a:chExt cx="6480" cy="4140"/>
          </a:xfrm>
        </p:grpSpPr>
        <p:pic>
          <p:nvPicPr>
            <p:cNvPr id="2051" name="Picture 3" descr="44"/>
            <p:cNvPicPr>
              <a:picLocks noChangeAspect="1" noChangeArrowheads="1"/>
            </p:cNvPicPr>
            <p:nvPr/>
          </p:nvPicPr>
          <p:blipFill>
            <a:blip r:embed="rId2" cstate="print"/>
            <a:srcRect r="28239" b="1428"/>
            <a:stretch>
              <a:fillRect/>
            </a:stretch>
          </p:blipFill>
          <p:spPr bwMode="auto">
            <a:xfrm>
              <a:off x="1881" y="10494"/>
              <a:ext cx="6480" cy="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861" y="12354"/>
              <a:ext cx="435" cy="8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b="1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?</a:t>
              </a:r>
              <a:endParaRPr lang="ru-RU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V="1">
              <a:off x="4221" y="11214"/>
              <a:ext cx="180" cy="10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879" y="357166"/>
            <a:ext cx="9188879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46"/>
          <p:cNvPicPr>
            <a:picLocks noChangeAspect="1" noChangeArrowheads="1"/>
          </p:cNvPicPr>
          <p:nvPr/>
        </p:nvPicPr>
        <p:blipFill>
          <a:blip r:embed="rId2" cstate="print"/>
          <a:srcRect r="1234" b="63637"/>
          <a:stretch>
            <a:fillRect/>
          </a:stretch>
        </p:blipFill>
        <p:spPr bwMode="auto">
          <a:xfrm>
            <a:off x="-263177" y="428604"/>
            <a:ext cx="938814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6"/>
          <p:cNvPicPr>
            <a:picLocks noChangeAspect="1" noChangeArrowheads="1"/>
          </p:cNvPicPr>
          <p:nvPr/>
        </p:nvPicPr>
        <p:blipFill>
          <a:blip r:embed="rId2" cstate="print"/>
          <a:srcRect t="34238" r="-1480" b="28412"/>
          <a:stretch>
            <a:fillRect/>
          </a:stretch>
        </p:blipFill>
        <p:spPr bwMode="auto">
          <a:xfrm>
            <a:off x="14270" y="428604"/>
            <a:ext cx="9129762" cy="608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145714">
            <a:off x="2955536" y="4409906"/>
            <a:ext cx="1357322" cy="297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145714">
            <a:off x="5297689" y="2285512"/>
            <a:ext cx="1357322" cy="297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145714">
            <a:off x="4083243" y="2999893"/>
            <a:ext cx="1357322" cy="2974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6"/>
          <p:cNvPicPr>
            <a:picLocks noChangeAspect="1" noChangeArrowheads="1"/>
          </p:cNvPicPr>
          <p:nvPr/>
        </p:nvPicPr>
        <p:blipFill>
          <a:blip r:embed="rId2" cstate="print"/>
          <a:srcRect t="68477"/>
          <a:stretch>
            <a:fillRect/>
          </a:stretch>
        </p:blipFill>
        <p:spPr bwMode="auto">
          <a:xfrm>
            <a:off x="142844" y="214290"/>
            <a:ext cx="8874407" cy="647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52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1 из 133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Крест 2"/>
          <p:cNvSpPr/>
          <p:nvPr/>
        </p:nvSpPr>
        <p:spPr>
          <a:xfrm>
            <a:off x="571472" y="4500570"/>
            <a:ext cx="785818" cy="714380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1071546"/>
            <a:ext cx="1071570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ЖИЗНЬ И РАБОТА РЕК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2009-09-24T05:29:43Z</dcterms:created>
  <dcterms:modified xsi:type="dcterms:W3CDTF">2009-09-24T06:15:17Z</dcterms:modified>
</cp:coreProperties>
</file>